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93" r:id="rId34"/>
    <p:sldId id="288" r:id="rId35"/>
    <p:sldId id="289" r:id="rId36"/>
    <p:sldId id="290" r:id="rId37"/>
    <p:sldId id="291" r:id="rId38"/>
    <p:sldId id="292" r:id="rId39"/>
    <p:sldId id="294" r:id="rId40"/>
    <p:sldId id="296" r:id="rId41"/>
    <p:sldId id="295" r:id="rId4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0.xml"/><Relationship Id="rId4" Type="http://schemas.openxmlformats.org/officeDocument/2006/relationships/image" Target="../media/image1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5.xml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6.xml"/><Relationship Id="rId4" Type="http://schemas.openxmlformats.org/officeDocument/2006/relationships/image" Target="../media/image3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7.xml"/><Relationship Id="rId4" Type="http://schemas.openxmlformats.org/officeDocument/2006/relationships/image" Target="../media/image3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8.xml"/><Relationship Id="rId4" Type="http://schemas.openxmlformats.org/officeDocument/2006/relationships/image" Target="../media/image3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9.xml"/><Relationship Id="rId4" Type="http://schemas.openxmlformats.org/officeDocument/2006/relationships/image" Target="../media/image3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0.xml"/><Relationship Id="rId4" Type="http://schemas.openxmlformats.org/officeDocument/2006/relationships/image" Target="../media/image3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1.xml"/><Relationship Id="rId4" Type="http://schemas.openxmlformats.org/officeDocument/2006/relationships/image" Target="../media/image4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2.xml"/><Relationship Id="rId4" Type="http://schemas.openxmlformats.org/officeDocument/2006/relationships/image" Target="../media/image43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3.xml"/><Relationship Id="rId4" Type="http://schemas.openxmlformats.org/officeDocument/2006/relationships/image" Target="../media/image4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Relationship Id="rId4" Type="http://schemas.openxmlformats.org/officeDocument/2006/relationships/image" Target="../media/image4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5.xml"/><Relationship Id="rId4" Type="http://schemas.openxmlformats.org/officeDocument/2006/relationships/image" Target="../media/image4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6.xml"/><Relationship Id="rId4" Type="http://schemas.openxmlformats.org/officeDocument/2006/relationships/image" Target="../media/image51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7.xml"/><Relationship Id="rId4" Type="http://schemas.openxmlformats.org/officeDocument/2006/relationships/image" Target="../media/image5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8.xml"/><Relationship Id="rId4" Type="http://schemas.openxmlformats.org/officeDocument/2006/relationships/image" Target="../media/image5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9.xml"/><Relationship Id="rId4" Type="http://schemas.openxmlformats.org/officeDocument/2006/relationships/image" Target="../media/image5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0.xml"/><Relationship Id="rId4" Type="http://schemas.openxmlformats.org/officeDocument/2006/relationships/image" Target="../media/image59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1.xml"/><Relationship Id="rId4" Type="http://schemas.openxmlformats.org/officeDocument/2006/relationships/image" Target="../media/image61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2.xml"/><Relationship Id="rId4" Type="http://schemas.openxmlformats.org/officeDocument/2006/relationships/image" Target="../media/image63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3.xml"/><Relationship Id="rId4" Type="http://schemas.openxmlformats.org/officeDocument/2006/relationships/image" Target="../media/image65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4.xml"/><Relationship Id="rId4" Type="http://schemas.openxmlformats.org/officeDocument/2006/relationships/image" Target="../media/image67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5.xml"/><Relationship Id="rId4" Type="http://schemas.openxmlformats.org/officeDocument/2006/relationships/image" Target="../media/image69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6.xml"/><Relationship Id="rId4" Type="http://schemas.openxmlformats.org/officeDocument/2006/relationships/image" Target="../media/image7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7.xml"/><Relationship Id="rId4" Type="http://schemas.openxmlformats.org/officeDocument/2006/relationships/image" Target="../media/image73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8.xml"/><Relationship Id="rId4" Type="http://schemas.openxmlformats.org/officeDocument/2006/relationships/image" Target="../media/image75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9.xml"/><Relationship Id="rId4" Type="http://schemas.openxmlformats.org/officeDocument/2006/relationships/image" Target="../media/image7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7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9.xml"/><Relationship Id="rId4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07067" y="609600"/>
            <a:ext cx="7766936" cy="1255776"/>
          </a:xfrm>
        </p:spPr>
        <p:txBody>
          <a:bodyPr/>
          <a:lstStyle/>
          <a:p>
            <a:pPr algn="ctr"/>
            <a:r>
              <a:rPr lang="cs-CZ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Obec</a:t>
            </a:r>
            <a:r>
              <a:rPr lang="cs-CZ" sz="6000" dirty="0" smtClean="0"/>
              <a:t> </a:t>
            </a:r>
            <a:r>
              <a:rPr lang="cs-CZ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Hlubočec</a:t>
            </a:r>
            <a:r>
              <a:rPr lang="cs-CZ" sz="6000" dirty="0" smtClean="0"/>
              <a:t> </a:t>
            </a:r>
            <a:endParaRPr lang="cs-CZ" sz="6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07067" y="2109217"/>
            <a:ext cx="7766936" cy="1194815"/>
          </a:xfrm>
        </p:spPr>
        <p:txBody>
          <a:bodyPr>
            <a:normAutofit/>
          </a:bodyPr>
          <a:lstStyle/>
          <a:p>
            <a:pPr algn="ctr"/>
            <a:r>
              <a:rPr lang="cs-CZ" sz="6000" dirty="0" smtClean="0"/>
              <a:t>2009-2019</a:t>
            </a:r>
            <a:endParaRPr lang="cs-CZ" sz="6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168" y="3157728"/>
            <a:ext cx="6352032" cy="35539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10490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03"/>
    </mc:Choice>
    <mc:Fallback>
      <p:transition spd="slow" advTm="15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Tříkrálová sbírka 2011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855" y="2160588"/>
            <a:ext cx="2911077" cy="3881437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71642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399"/>
    </mc:Choice>
    <mc:Fallback>
      <p:transition spd="slow" advTm="183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Společenské setkání seniorů 2011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26527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270"/>
    </mc:Choice>
    <mc:Fallback>
      <p:transition spd="slow" advTm="152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Hasičský ples 2012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2559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26"/>
    </mc:Choice>
    <mc:Fallback>
      <p:transition spd="slow" advTm="150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Mikuláš 2012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11" y="2160588"/>
            <a:ext cx="2911077" cy="388143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85874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749"/>
    </mc:Choice>
    <mc:Fallback>
      <p:transition spd="slow" advTm="197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Rallye Kančí hory 2012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7599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60"/>
    </mc:Choice>
    <mc:Fallback>
      <p:transition spd="slow" advTm="189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Zájezd do Vinného sklípku 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Němčičkách 2012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12093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72"/>
    </mc:Choice>
    <mc:Fallback>
      <p:transition spd="slow" advTm="15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Ovocná alej a zelený ostrov 2012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06241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796"/>
    </mc:Choice>
    <mc:Fallback>
      <p:transition spd="slow" advTm="30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 obce 2013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44555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272"/>
    </mc:Choice>
    <mc:Fallback>
      <p:transition spd="slow" advTm="14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Posezení seniorů 2013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82169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787"/>
    </mc:Choice>
    <mc:Fallback>
      <p:transition spd="slow" advTm="207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Rekonstrukce obecního domu 2013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66075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71"/>
    </mc:Choice>
    <mc:Fallback>
      <p:transition spd="slow" advTm="19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Adventní neděle 2009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311" y="2160588"/>
            <a:ext cx="2911077" cy="388143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993332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33"/>
    </mc:Choice>
    <mc:Fallback>
      <p:transition spd="slow" advTm="15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Farmářské slavnosti 2014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65053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919"/>
    </mc:Choice>
    <mc:Fallback>
      <p:transition spd="slow" advTm="29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Hasičský ples 2014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5252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421"/>
    </mc:Choice>
    <mc:Fallback>
      <p:transition spd="slow" advTm="21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SDH Hlubočec 130 let - 2014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32807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99"/>
    </mc:Choice>
    <mc:Fallback>
      <p:transition spd="slow" advTm="19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Jan v Hlubočci 2014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40133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01"/>
    </mc:Choice>
    <mc:Fallback>
      <p:transition spd="slow" advTm="17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Vesnické sportovní hry 2015 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675" y="2645767"/>
            <a:ext cx="3881438" cy="291107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74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45"/>
    </mc:Choice>
    <mc:Fallback>
      <p:transition spd="slow" advTm="17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Vesnické sportovní hry 2015 - cyklistika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5468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10"/>
    </mc:Choice>
    <mc:Fallback>
      <p:transition spd="slow" advTm="210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Hlubočský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betlém 2016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44880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78"/>
    </mc:Choice>
    <mc:Fallback>
      <p:transition spd="slow" advTm="213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Tři králové 2016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675" y="2645767"/>
            <a:ext cx="3881438" cy="291107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0338" y="2644974"/>
            <a:ext cx="3881437" cy="291107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2181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946"/>
    </mc:Choice>
    <mc:Fallback>
      <p:transition spd="slow" advTm="159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Vzpomínka na Miroslava HORNÍČKA 2016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43920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12"/>
    </mc:Choice>
    <mc:Fallback>
      <p:transition spd="slow" advTm="204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Petr Nedvídek na Aljašce 2016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REPREZENTACE OBCE 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9225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20"/>
    </mc:Choice>
    <mc:Fallback>
      <p:transition spd="slow" advTm="21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Odpoledne s paní sovou 2009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85638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984"/>
    </mc:Choice>
    <mc:Fallback>
      <p:transition spd="slow" advTm="199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Farm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Tour 2017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9526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015"/>
    </mc:Choice>
    <mc:Fallback>
      <p:transition spd="slow" advTm="190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Mikuláš 2017 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5699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62"/>
    </mc:Choice>
    <mc:Fallback>
      <p:transition spd="slow" advTm="157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Výstava panenek 2017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715667"/>
            <a:ext cx="4183062" cy="277127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715141"/>
            <a:ext cx="4184650" cy="277233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65398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860"/>
    </mc:Choice>
    <mc:Fallback>
      <p:transition spd="slow" advTm="78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Dožínkové slavnosti 2018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216" y="2240692"/>
            <a:ext cx="4410987" cy="3501740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362" y="2219716"/>
            <a:ext cx="4921613" cy="352271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76911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497"/>
    </mc:Choice>
    <mc:Fallback>
      <p:transition spd="slow" advTm="154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Historické vozy 2018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467462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371"/>
    </mc:Choice>
    <mc:Fallback>
      <p:transition spd="slow" advTm="213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Tříkrálová sbírka 2018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675" y="2645767"/>
            <a:ext cx="3881438" cy="291107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0338" y="2644974"/>
            <a:ext cx="3881437" cy="291107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72237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37"/>
    </mc:Choice>
    <mc:Fallback>
      <p:transition spd="slow" advTm="139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Oslavy 135 let SDH Hlubočec</a:t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675" y="2645767"/>
            <a:ext cx="3881438" cy="2911078"/>
          </a:xfrm>
        </p:spPr>
      </p:pic>
      <p:pic>
        <p:nvPicPr>
          <p:cNvPr id="7" name="Zástupný symbol pro obsah 6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9768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2793"/>
    </mc:Choice>
    <mc:Fallback>
      <p:transition spd="slow" advTm="327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Námětové cvičení SDH Hlubočec 135 let – záchrana dětí MŠ Hlubočec - 2019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28675" y="2645767"/>
            <a:ext cx="3881438" cy="291107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0338" y="2644974"/>
            <a:ext cx="3881437" cy="291107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65141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559"/>
    </mc:Choice>
    <mc:Fallback>
      <p:transition spd="slow" advTm="24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135 let SDH Hlubočec – členská schůze 2019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44074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131"/>
    </mc:Choice>
    <mc:Fallback>
      <p:transition spd="slow" advTm="21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Dožínkové slavnosti 2019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706952"/>
            <a:ext cx="4183062" cy="2788708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706423"/>
            <a:ext cx="4184650" cy="2789766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10257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780"/>
    </mc:Choice>
    <mc:Fallback>
      <p:transition spd="slow" advTm="187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Policie ČR na táboře SDH Hlubočec 2010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9933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290"/>
    </mc:Choice>
    <mc:Fallback>
      <p:transition spd="slow" advTm="202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657" y="271849"/>
            <a:ext cx="9197562" cy="611428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639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28"/>
    </mc:Choice>
    <mc:Fallback>
      <p:transition spd="slow" advTm="134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80416"/>
            <a:ext cx="8596668" cy="164998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Děkujeme za pozornost a těšíme na další spolupráci při aktivním rozvoji naší krásné obce Hlubočec….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049" y="2160588"/>
            <a:ext cx="7717536" cy="453282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1473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71"/>
    </mc:Choice>
    <mc:Fallback>
      <p:transition spd="slow" advTm="212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30.12.2010 – otevření nové MŠ Hlubočec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532063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88685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919"/>
    </mc:Choice>
    <mc:Fallback>
      <p:transition spd="slow" advTm="199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Rekonstrukce hřiště 2010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160589"/>
            <a:ext cx="4184035" cy="3880772"/>
          </a:xfrm>
          <a:prstGeom prst="rect">
            <a:avLst/>
          </a:prstGeom>
        </p:spPr>
      </p:pic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 smtClean="0"/>
              <a:t>                Před </a:t>
            </a: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5769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816"/>
    </mc:Choice>
    <mc:Fallback>
      <p:transition spd="slow" advTm="19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Vesnická olympiáda 2010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7612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29"/>
    </mc:Choice>
    <mc:Fallback>
      <p:transition spd="slow" advTm="149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Rallye Kančí hory 2011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1556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325"/>
    </mc:Choice>
    <mc:Fallback>
      <p:transition spd="slow" advTm="163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Slavnostní otevření nového sportovního areálu 2011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183062" cy="3137296"/>
          </a:xfrm>
        </p:spPr>
      </p:pic>
      <p:pic>
        <p:nvPicPr>
          <p:cNvPr id="6" name="Zástupný symbol pro obsah 5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063"/>
            <a:ext cx="4184650" cy="3138487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0436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195"/>
    </mc:Choice>
    <mc:Fallback>
      <p:transition spd="slow" advTm="20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0.8|0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1|0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9|1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1.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5|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0.7|1.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6|2.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4|2|1.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9.5|2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2|1.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0.9|1.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7|2.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6|2.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1|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|0.9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0.8|0.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4|2.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6|2.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|1.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4|3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9|0.9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3.5|2.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0.9|2.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3.8|1.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0.8|2.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2.2|4.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5|2.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3|3.8|2.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5|2.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1|5.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1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2.6|2.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2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0.9|1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1.1|1.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|2.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2|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5|1.3|2.5"/>
</p:tagLst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986</TotalTime>
  <Words>184</Words>
  <Application>Microsoft Office PowerPoint</Application>
  <PresentationFormat>Širokoúhlá obrazovka</PresentationFormat>
  <Paragraphs>42</Paragraphs>
  <Slides>41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41</vt:i4>
      </vt:variant>
    </vt:vector>
  </HeadingPairs>
  <TitlesOfParts>
    <vt:vector size="45" baseType="lpstr">
      <vt:lpstr>Arial</vt:lpstr>
      <vt:lpstr>Trebuchet MS</vt:lpstr>
      <vt:lpstr>Wingdings 3</vt:lpstr>
      <vt:lpstr>Faseta</vt:lpstr>
      <vt:lpstr>Obec Hlubočec </vt:lpstr>
      <vt:lpstr>Adventní neděle 2009</vt:lpstr>
      <vt:lpstr>Odpoledne s paní sovou 2009</vt:lpstr>
      <vt:lpstr>Policie ČR na táboře SDH Hlubočec 2010</vt:lpstr>
      <vt:lpstr>30.12.2010 – otevření nové MŠ Hlubočec</vt:lpstr>
      <vt:lpstr>Rekonstrukce hřiště 2010</vt:lpstr>
      <vt:lpstr>Vesnická olympiáda 2010</vt:lpstr>
      <vt:lpstr>Rallye Kančí hory 2011</vt:lpstr>
      <vt:lpstr>Slavnostní otevření nového sportovního areálu 2011</vt:lpstr>
      <vt:lpstr>Tříkrálová sbírka 2011</vt:lpstr>
      <vt:lpstr>Společenské setkání seniorů 2011</vt:lpstr>
      <vt:lpstr>Hasičský ples 2012</vt:lpstr>
      <vt:lpstr>Mikuláš 2012</vt:lpstr>
      <vt:lpstr>Rallye Kančí hory 2012</vt:lpstr>
      <vt:lpstr>Zájezd do Vinného sklípku  v Němčičkách 2012</vt:lpstr>
      <vt:lpstr>Ovocná alej a zelený ostrov 2012</vt:lpstr>
      <vt:lpstr>Den obce 2013</vt:lpstr>
      <vt:lpstr>Posezení seniorů 2013</vt:lpstr>
      <vt:lpstr>Rekonstrukce obecního domu 2013</vt:lpstr>
      <vt:lpstr>Farmářské slavnosti 2014</vt:lpstr>
      <vt:lpstr>Hasičský ples 2014</vt:lpstr>
      <vt:lpstr>SDH Hlubočec 130 let - 2014</vt:lpstr>
      <vt:lpstr>Sv. Jan v Hlubočci 2014</vt:lpstr>
      <vt:lpstr>Vesnické sportovní hry 2015 </vt:lpstr>
      <vt:lpstr>Vesnické sportovní hry 2015 - cyklistika</vt:lpstr>
      <vt:lpstr>Hlubočský betlém 2016</vt:lpstr>
      <vt:lpstr>Tři králové 2016</vt:lpstr>
      <vt:lpstr>Vzpomínka na Miroslava HORNÍČKA 2016</vt:lpstr>
      <vt:lpstr>Petr Nedvídek na Aljašce 2016 REPREZENTACE OBCE </vt:lpstr>
      <vt:lpstr>Farm Tour 2017</vt:lpstr>
      <vt:lpstr>Mikuláš 2017 </vt:lpstr>
      <vt:lpstr>Výstava panenek 2017</vt:lpstr>
      <vt:lpstr>Dožínkové slavnosti 2018</vt:lpstr>
      <vt:lpstr>Historické vozy 2018</vt:lpstr>
      <vt:lpstr>Tříkrálová sbírka 2018</vt:lpstr>
      <vt:lpstr>Oslavy 135 let SDH Hlubočec 2019</vt:lpstr>
      <vt:lpstr>Námětové cvičení SDH Hlubočec 135 let – záchrana dětí MŠ Hlubočec - 2019</vt:lpstr>
      <vt:lpstr>135 let SDH Hlubočec – členská schůze 2019</vt:lpstr>
      <vt:lpstr>Dožínkové slavnosti 2019</vt:lpstr>
      <vt:lpstr>Prezentace aplikace PowerPoint</vt:lpstr>
      <vt:lpstr>Děkujeme za pozornost a těšíme na další spolupráci při aktivním rozvoji naší krásné obce Hlubočec….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Obec Hlubočec</dc:title>
  <dc:creator>OUHlubocec</dc:creator>
  <cp:lastModifiedBy>OUHlubocec</cp:lastModifiedBy>
  <cp:revision>23</cp:revision>
  <dcterms:created xsi:type="dcterms:W3CDTF">2019-11-09T14:34:39Z</dcterms:created>
  <dcterms:modified xsi:type="dcterms:W3CDTF">2019-11-16T09:53:21Z</dcterms:modified>
</cp:coreProperties>
</file>